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13"/>
  </p:notesMasterIdLst>
  <p:sldIdLst>
    <p:sldId id="256" r:id="rId3"/>
    <p:sldId id="257" r:id="rId4"/>
    <p:sldId id="267" r:id="rId5"/>
    <p:sldId id="258" r:id="rId6"/>
    <p:sldId id="274" r:id="rId7"/>
    <p:sldId id="262" r:id="rId8"/>
    <p:sldId id="261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84" autoAdjust="0"/>
    <p:restoredTop sz="93704" autoAdjust="0"/>
  </p:normalViewPr>
  <p:slideViewPr>
    <p:cSldViewPr snapToGrid="0" snapToObjects="1">
      <p:cViewPr>
        <p:scale>
          <a:sx n="57" d="100"/>
          <a:sy n="57" d="100"/>
        </p:scale>
        <p:origin x="-128" y="292"/>
      </p:cViewPr>
      <p:guideLst/>
    </p:cSldViewPr>
  </p:slideViewPr>
  <p:outlineViewPr>
    <p:cViewPr>
      <p:scale>
        <a:sx n="33" d="100"/>
        <a:sy n="33" d="100"/>
      </p:scale>
      <p:origin x="0" y="-65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428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2017/3/16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6953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41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735138" y="2152742"/>
            <a:ext cx="8721725" cy="1892300"/>
          </a:xfrm>
          <a:prstGeom prst="rect">
            <a:avLst/>
          </a:prstGeom>
        </p:spPr>
        <p:txBody>
          <a:bodyPr/>
          <a:lstStyle>
            <a:lvl1pPr algn="ctr">
              <a:defRPr lang="zh-CN" altLang="en-US" sz="7200" b="1" dirty="0">
                <a:blipFill dpi="0"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 marL="0" lvl="0" indent="0" algn="ctr">
              <a:buNone/>
            </a:pPr>
            <a:endParaRPr lang="zh-CN" altLang="en-US" dirty="0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4371603" y="1397642"/>
            <a:ext cx="3448794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3200" dirty="0"/>
            </a:lvl1pPr>
          </a:lstStyle>
          <a:p>
            <a:pPr marL="0" lvl="0" algn="ctr" defTabSz="914377"/>
            <a:endParaRPr lang="zh-CN" altLang="en-US" dirty="0"/>
          </a:p>
        </p:txBody>
      </p:sp>
      <p:sp>
        <p:nvSpPr>
          <p:cNvPr id="16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638550" y="4349277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17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638550" y="4700503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8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842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95328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63570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981200" cy="332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4055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794000" y="2405594"/>
            <a:ext cx="6946766" cy="914400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61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263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2" r:id="rId2"/>
    <p:sldLayoutId id="2147483687" r:id="rId3"/>
    <p:sldLayoutId id="2147483693" r:id="rId4"/>
    <p:sldLayoutId id="2147483688" r:id="rId5"/>
    <p:sldLayoutId id="2147483686" r:id="rId6"/>
    <p:sldLayoutId id="2147483682" r:id="rId7"/>
    <p:sldLayoutId id="2147483690" r:id="rId8"/>
    <p:sldLayoutId id="2147483691" r:id="rId9"/>
    <p:sldLayoutId id="2147483662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UNIX</a:t>
            </a:r>
          </a:p>
          <a:p>
            <a:pPr marL="0" indent="0">
              <a:buNone/>
            </a:pPr>
            <a:r>
              <a:rPr lang="zh-CN" altLang="en-US" dirty="0" smtClean="0"/>
              <a:t>进程调度策略研讨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638549" y="5111277"/>
            <a:ext cx="4914902" cy="313932"/>
          </a:xfrm>
        </p:spPr>
        <p:txBody>
          <a:bodyPr/>
          <a:lstStyle/>
          <a:p>
            <a:pPr algn="ctr"/>
            <a:r>
              <a:rPr lang="zh-CN" altLang="en-US" dirty="0" smtClean="0">
                <a:sym typeface="+mn-lt"/>
              </a:rPr>
              <a:t>曾彦程</a:t>
            </a:r>
            <a:endParaRPr lang="en-US" altLang="zh-CN" dirty="0" smtClean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001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35138" y="2154951"/>
            <a:ext cx="8721725" cy="18923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THANK YOU FOR WATCHING</a:t>
            </a:r>
          </a:p>
        </p:txBody>
      </p:sp>
    </p:spTree>
    <p:extLst>
      <p:ext uri="{BB962C8B-B14F-4D97-AF65-F5344CB8AC3E}">
        <p14:creationId xmlns:p14="http://schemas.microsoft.com/office/powerpoint/2010/main" val="48765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915149" y="4564583"/>
            <a:ext cx="3170990" cy="466195"/>
          </a:xfrm>
        </p:spPr>
        <p:txBody>
          <a:bodyPr/>
          <a:lstStyle/>
          <a:p>
            <a:r>
              <a:rPr lang="en-US" altLang="zh-CN" dirty="0" smtClean="0"/>
              <a:t>02 </a:t>
            </a:r>
            <a:r>
              <a:rPr lang="zh-CN" altLang="en-US" dirty="0" smtClean="0">
                <a:cs typeface="+mn-ea"/>
                <a:sym typeface="+mn-lt"/>
              </a:rPr>
              <a:t>源代码分析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6915149" y="3743328"/>
            <a:ext cx="3170990" cy="466195"/>
          </a:xfrm>
        </p:spPr>
        <p:txBody>
          <a:bodyPr/>
          <a:lstStyle/>
          <a:p>
            <a:r>
              <a:rPr lang="en-US" altLang="zh-CN" dirty="0" smtClean="0"/>
              <a:t>01 </a:t>
            </a:r>
            <a:r>
              <a:rPr lang="zh-CN" altLang="en-US" dirty="0" smtClean="0">
                <a:cs typeface="+mn-ea"/>
                <a:sym typeface="+mn-lt"/>
              </a:rPr>
              <a:t>算法浅析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915149" y="5385839"/>
            <a:ext cx="3170990" cy="466195"/>
          </a:xfrm>
        </p:spPr>
        <p:txBody>
          <a:bodyPr/>
          <a:lstStyle/>
          <a:p>
            <a:r>
              <a:rPr lang="en-US" altLang="zh-CN" dirty="0" smtClean="0"/>
              <a:t>03 </a:t>
            </a:r>
            <a:r>
              <a:rPr lang="zh-CN" altLang="en-US" dirty="0">
                <a:cs typeface="+mn-ea"/>
                <a:sym typeface="+mn-lt"/>
              </a:rPr>
              <a:t>参考文献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981465" y="2828928"/>
            <a:ext cx="1794668" cy="914400"/>
          </a:xfrm>
        </p:spPr>
        <p:txBody>
          <a:bodyPr/>
          <a:lstStyle/>
          <a:p>
            <a:r>
              <a:rPr lang="zh-CN" altLang="en-US" dirty="0"/>
              <a:t>目录</a:t>
            </a:r>
            <a:endParaRPr lang="en-US" altLang="zh-CN" dirty="0"/>
          </a:p>
          <a:p>
            <a:r>
              <a:rPr lang="en-US" altLang="zh-CN" sz="2400" dirty="0"/>
              <a:t>CONTENT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246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00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>
                <a:cs typeface="+mn-ea"/>
                <a:sym typeface="+mn-lt"/>
              </a:rPr>
              <a:t>RR</a:t>
            </a:r>
            <a:r>
              <a:rPr lang="zh-CN" altLang="en-US" dirty="0">
                <a:cs typeface="+mn-ea"/>
                <a:sym typeface="+mn-lt"/>
              </a:rPr>
              <a:t>算法说起</a:t>
            </a:r>
            <a:endParaRPr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900" y="1407038"/>
            <a:ext cx="6660164" cy="379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794000" y="2405594"/>
            <a:ext cx="8041640" cy="914400"/>
          </a:xfrm>
        </p:spPr>
        <p:txBody>
          <a:bodyPr/>
          <a:lstStyle/>
          <a:p>
            <a:r>
              <a:rPr lang="zh-CN" altLang="en-US" dirty="0"/>
              <a:t>多级反馈队列调度算法</a:t>
            </a:r>
          </a:p>
        </p:txBody>
      </p:sp>
    </p:spTree>
    <p:extLst>
      <p:ext uri="{BB962C8B-B14F-4D97-AF65-F5344CB8AC3E}">
        <p14:creationId xmlns:p14="http://schemas.microsoft.com/office/powerpoint/2010/main" val="401888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21" y="3116580"/>
            <a:ext cx="4977537" cy="2855213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多级反馈队列调度算法</a:t>
            </a:r>
          </a:p>
        </p:txBody>
      </p:sp>
      <p:sp>
        <p:nvSpPr>
          <p:cNvPr id="18" name="矩形 17"/>
          <p:cNvSpPr/>
          <p:nvPr/>
        </p:nvSpPr>
        <p:spPr>
          <a:xfrm>
            <a:off x="1030621" y="1271882"/>
            <a:ext cx="3617579" cy="2332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609585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dirty="0">
                <a:cs typeface="+mn-ea"/>
                <a:sym typeface="+mn-lt"/>
              </a:rPr>
              <a:t>一</a:t>
            </a:r>
            <a:r>
              <a:rPr lang="zh-CN" altLang="en-US" sz="1600" dirty="0" smtClean="0">
                <a:cs typeface="+mn-ea"/>
                <a:sym typeface="+mn-lt"/>
              </a:rPr>
              <a:t>个新创建的进程将被插入顶部最高优先级的队列。</a:t>
            </a:r>
            <a:endParaRPr lang="en-US" altLang="zh-CN" sz="1600" dirty="0" smtClean="0">
              <a:cs typeface="+mn-ea"/>
              <a:sym typeface="+mn-lt"/>
            </a:endParaRPr>
          </a:p>
          <a:p>
            <a:pPr marL="342900" indent="-342900" defTabSz="609585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dirty="0" smtClean="0">
                <a:cs typeface="+mn-ea"/>
                <a:sym typeface="+mn-lt"/>
              </a:rPr>
              <a:t>进程在时间片内运行结束</a:t>
            </a:r>
            <a:r>
              <a:rPr lang="en-US" altLang="zh-CN" sz="1600" dirty="0" smtClean="0">
                <a:cs typeface="+mn-ea"/>
                <a:sym typeface="+mn-lt"/>
              </a:rPr>
              <a:t>/</a:t>
            </a:r>
            <a:r>
              <a:rPr lang="zh-CN" altLang="en-US" sz="1600" dirty="0" smtClean="0">
                <a:cs typeface="+mn-ea"/>
                <a:sym typeface="+mn-lt"/>
              </a:rPr>
              <a:t>进程让出</a:t>
            </a:r>
            <a:r>
              <a:rPr lang="en-US" altLang="zh-CN" sz="1600" dirty="0" smtClean="0">
                <a:cs typeface="+mn-ea"/>
                <a:sym typeface="+mn-lt"/>
              </a:rPr>
              <a:t>CPU</a:t>
            </a:r>
            <a:r>
              <a:rPr lang="zh-CN" altLang="en-US" sz="1600" dirty="0" smtClean="0">
                <a:cs typeface="+mn-ea"/>
                <a:sym typeface="+mn-lt"/>
              </a:rPr>
              <a:t>控制权</a:t>
            </a:r>
            <a:r>
              <a:rPr lang="en-US" altLang="zh-CN" sz="1600" dirty="0" smtClean="0">
                <a:cs typeface="+mn-ea"/>
                <a:sym typeface="+mn-lt"/>
              </a:rPr>
              <a:t>/</a:t>
            </a:r>
            <a:r>
              <a:rPr lang="zh-CN" altLang="en-US" sz="1600" dirty="0" smtClean="0">
                <a:cs typeface="+mn-ea"/>
                <a:sym typeface="+mn-lt"/>
              </a:rPr>
              <a:t>进程在时间片内没有运行结束，</a:t>
            </a:r>
            <a:r>
              <a:rPr lang="en-US" altLang="zh-CN" sz="1600" dirty="0" smtClean="0">
                <a:cs typeface="+mn-ea"/>
                <a:sym typeface="+mn-lt"/>
              </a:rPr>
              <a:t>Time-out</a:t>
            </a:r>
            <a:r>
              <a:rPr lang="zh-CN" altLang="en-US" sz="1600" dirty="0" smtClean="0">
                <a:cs typeface="+mn-ea"/>
                <a:sym typeface="+mn-lt"/>
              </a:rPr>
              <a:t>。</a:t>
            </a:r>
            <a:endParaRPr lang="en-US" altLang="zh-CN" sz="1600" dirty="0" smtClean="0">
              <a:cs typeface="+mn-ea"/>
              <a:sym typeface="+mn-lt"/>
            </a:endParaRPr>
          </a:p>
          <a:p>
            <a:pPr marL="342900" indent="-342900" defTabSz="609585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dirty="0" smtClean="0">
                <a:cs typeface="+mn-ea"/>
                <a:sym typeface="+mn-lt"/>
              </a:rPr>
              <a:t>高优先级队列的时间片比低优先级队列</a:t>
            </a:r>
            <a:r>
              <a:rPr lang="zh-CN" altLang="en-US" sz="1600" dirty="0" smtClean="0">
                <a:cs typeface="+mn-ea"/>
                <a:sym typeface="+mn-lt"/>
              </a:rPr>
              <a:t>的短。</a:t>
            </a:r>
            <a:endParaRPr lang="zh-CN" altLang="en-US" sz="1600" dirty="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582" y="589912"/>
            <a:ext cx="4185905" cy="416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9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源代码分析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427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源代码分析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883" y="639764"/>
            <a:ext cx="7859645" cy="564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参考文献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329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5" name="矩形 4"/>
          <p:cNvSpPr/>
          <p:nvPr/>
        </p:nvSpPr>
        <p:spPr>
          <a:xfrm>
            <a:off x="755650" y="1453610"/>
            <a:ext cx="11295856" cy="3168661"/>
          </a:xfrm>
          <a:prstGeom prst="rect">
            <a:avLst/>
          </a:prstGeom>
        </p:spPr>
        <p:txBody>
          <a:bodyPr wrap="square" numCol="1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[1]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Silberschatz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, Abraham, et al. Operating system concepts. Vol. 4. Reading: Addison-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wesley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, 1998.</a:t>
            </a:r>
          </a:p>
          <a:p>
            <a:pPr>
              <a:lnSpc>
                <a:spcPct val="2000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[2]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Deitel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, Harvey M., Paul J.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Deitel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, and David R.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Choffnes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. Operating systems. Pearson/Prentice Hall, 2004.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/>
            </a:r>
            <a:b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</a:b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[3]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青柳隆宏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Unix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内核源码剖析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[M].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殷中翔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人民邮电出版社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, 2014.3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.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[4]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葛丽娜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. UNIX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系统中的进程调度管理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[J].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广西民族学院学报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(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自然科学版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),2002,(02):95-98.</a:t>
            </a:r>
          </a:p>
          <a:p>
            <a:pPr>
              <a:lnSpc>
                <a:spcPct val="2000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[5]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Lions, J.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莱昂氏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U N I X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源代码分析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[M].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尤晋元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译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机械工业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出版社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,2000.7.</a:t>
            </a: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/>
            </a:r>
            <a:b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</a:b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278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B3B0"/>
      </a:accent1>
      <a:accent2>
        <a:srgbClr val="479796"/>
      </a:accent2>
      <a:accent3>
        <a:srgbClr val="009EB7"/>
      </a:accent3>
      <a:accent4>
        <a:srgbClr val="EDF0E9"/>
      </a:accent4>
      <a:accent5>
        <a:srgbClr val="4C4C4C"/>
      </a:accent5>
      <a:accent6>
        <a:srgbClr val="B2B2B2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578</TotalTime>
  <Words>150</Words>
  <Application>Microsoft Office PowerPoint</Application>
  <PresentationFormat>宽屏</PresentationFormat>
  <Paragraphs>33</Paragraphs>
  <Slides>10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宋体</vt:lpstr>
      <vt:lpstr>微软雅黑</vt:lpstr>
      <vt:lpstr>Arial</vt:lpstr>
      <vt:lpstr>Calibri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曾彦程</cp:lastModifiedBy>
  <cp:revision>81</cp:revision>
  <dcterms:created xsi:type="dcterms:W3CDTF">2015-08-18T02:51:41Z</dcterms:created>
  <dcterms:modified xsi:type="dcterms:W3CDTF">2017-03-16T04:09:10Z</dcterms:modified>
  <cp:category/>
</cp:coreProperties>
</file>